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9" r:id="rId4"/>
    <p:sldId id="277" r:id="rId5"/>
    <p:sldId id="276" r:id="rId6"/>
    <p:sldId id="274" r:id="rId7"/>
    <p:sldId id="266" r:id="rId8"/>
    <p:sldId id="281" r:id="rId9"/>
    <p:sldId id="272" r:id="rId10"/>
    <p:sldId id="267" r:id="rId11"/>
    <p:sldId id="273" r:id="rId12"/>
    <p:sldId id="269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38806-6789-4D13-A93B-A8B4444D0825}" type="doc">
      <dgm:prSet loTypeId="urn:microsoft.com/office/officeart/2005/8/layout/chevron1" loCatId="process" qsTypeId="urn:microsoft.com/office/officeart/2005/8/quickstyle/simple1" qsCatId="simple" csTypeId="urn:microsoft.com/office/officeart/2005/8/colors/accent2_1" csCatId="accent2" phldr="1"/>
      <dgm:spPr/>
    </dgm:pt>
    <dgm:pt modelId="{F508D3FB-7C4C-40A2-840D-9BBECD3292FD}">
      <dgm:prSet phldrT="[Text]"/>
      <dgm:spPr/>
      <dgm:t>
        <a:bodyPr/>
        <a:lstStyle/>
        <a:p>
          <a:r>
            <a:rPr lang="en-US" dirty="0"/>
            <a:t>Train aggregate match data</a:t>
          </a:r>
        </a:p>
      </dgm:t>
    </dgm:pt>
    <dgm:pt modelId="{E64D0293-1846-4DAA-9F75-31234BCBB297}" type="parTrans" cxnId="{ED7BF540-D73F-4D1D-A4A8-E231DA5564B7}">
      <dgm:prSet/>
      <dgm:spPr/>
      <dgm:t>
        <a:bodyPr/>
        <a:lstStyle/>
        <a:p>
          <a:endParaRPr lang="en-US"/>
        </a:p>
      </dgm:t>
    </dgm:pt>
    <dgm:pt modelId="{BE2F6A46-8FD6-4017-A515-60F927112B79}" type="sibTrans" cxnId="{ED7BF540-D73F-4D1D-A4A8-E231DA5564B7}">
      <dgm:prSet/>
      <dgm:spPr/>
      <dgm:t>
        <a:bodyPr/>
        <a:lstStyle/>
        <a:p>
          <a:endParaRPr lang="en-US"/>
        </a:p>
      </dgm:t>
    </dgm:pt>
    <dgm:pt modelId="{262AE9F5-D670-4310-B2BF-04F12D081AE8}">
      <dgm:prSet phldrT="[Text]"/>
      <dgm:spPr/>
      <dgm:t>
        <a:bodyPr/>
        <a:lstStyle/>
        <a:p>
          <a:r>
            <a:rPr lang="en-US" dirty="0"/>
            <a:t>Test aggregate matches</a:t>
          </a:r>
        </a:p>
      </dgm:t>
    </dgm:pt>
    <dgm:pt modelId="{ECF31E3C-BD5E-423E-8857-7083ED3D0A0B}" type="parTrans" cxnId="{414C9B14-532D-4C9E-8CF4-C7264DED40C3}">
      <dgm:prSet/>
      <dgm:spPr/>
      <dgm:t>
        <a:bodyPr/>
        <a:lstStyle/>
        <a:p>
          <a:endParaRPr lang="en-US"/>
        </a:p>
      </dgm:t>
    </dgm:pt>
    <dgm:pt modelId="{CC740213-DDC3-4A04-82E3-F8E5A100F0B1}" type="sibTrans" cxnId="{414C9B14-532D-4C9E-8CF4-C7264DED40C3}">
      <dgm:prSet/>
      <dgm:spPr/>
      <dgm:t>
        <a:bodyPr/>
        <a:lstStyle/>
        <a:p>
          <a:endParaRPr lang="en-US"/>
        </a:p>
      </dgm:t>
    </dgm:pt>
    <dgm:pt modelId="{72C6B1CD-BF99-4144-8735-7D1A5A65E43D}">
      <dgm:prSet phldrT="[Text]"/>
      <dgm:spPr/>
      <dgm:t>
        <a:bodyPr/>
        <a:lstStyle/>
        <a:p>
          <a:r>
            <a:rPr lang="en-US" dirty="0"/>
            <a:t>Get Historical Scores</a:t>
          </a:r>
        </a:p>
      </dgm:t>
    </dgm:pt>
    <dgm:pt modelId="{06CFE63F-2DC1-449D-BF6F-526FEC1F188E}" type="parTrans" cxnId="{DAAA2010-4266-407B-B7D1-A7364AE8F5F0}">
      <dgm:prSet/>
      <dgm:spPr/>
      <dgm:t>
        <a:bodyPr/>
        <a:lstStyle/>
        <a:p>
          <a:endParaRPr lang="en-US"/>
        </a:p>
      </dgm:t>
    </dgm:pt>
    <dgm:pt modelId="{75997DED-1924-4869-B435-5424BBB2F70A}" type="sibTrans" cxnId="{DAAA2010-4266-407B-B7D1-A7364AE8F5F0}">
      <dgm:prSet/>
      <dgm:spPr/>
      <dgm:t>
        <a:bodyPr/>
        <a:lstStyle/>
        <a:p>
          <a:endParaRPr lang="en-US"/>
        </a:p>
      </dgm:t>
    </dgm:pt>
    <dgm:pt modelId="{724E5EE7-BCEF-4F99-A3B3-AF6690577F8E}">
      <dgm:prSet phldrT="[Text]"/>
      <dgm:spPr/>
      <dgm:t>
        <a:bodyPr/>
        <a:lstStyle/>
        <a:p>
          <a:pPr algn="ctr">
            <a:buFontTx/>
            <a:buNone/>
          </a:pPr>
          <a:r>
            <a:rPr lang="en-US" dirty="0"/>
            <a:t>40k matches</a:t>
          </a:r>
        </a:p>
      </dgm:t>
    </dgm:pt>
    <dgm:pt modelId="{FDCF5FD8-A2FB-417B-958A-E745C2C4AC4F}" type="parTrans" cxnId="{8E2B6802-67FF-4E49-8A8A-6145341AB1E4}">
      <dgm:prSet/>
      <dgm:spPr/>
      <dgm:t>
        <a:bodyPr/>
        <a:lstStyle/>
        <a:p>
          <a:endParaRPr lang="en-US"/>
        </a:p>
      </dgm:t>
    </dgm:pt>
    <dgm:pt modelId="{A11A7C67-F5D7-4C13-9D50-E20B294466D4}" type="sibTrans" cxnId="{8E2B6802-67FF-4E49-8A8A-6145341AB1E4}">
      <dgm:prSet/>
      <dgm:spPr/>
      <dgm:t>
        <a:bodyPr/>
        <a:lstStyle/>
        <a:p>
          <a:endParaRPr lang="en-US"/>
        </a:p>
      </dgm:t>
    </dgm:pt>
    <dgm:pt modelId="{42446D2B-5BA8-4D68-A5E7-8FC62912F151}">
      <dgm:prSet phldrT="[Text]"/>
      <dgm:spPr/>
      <dgm:t>
        <a:bodyPr/>
        <a:lstStyle/>
        <a:p>
          <a:pPr algn="ctr">
            <a:buFontTx/>
            <a:buNone/>
          </a:pPr>
          <a:r>
            <a:rPr lang="en-US" dirty="0"/>
            <a:t>500k players</a:t>
          </a:r>
        </a:p>
      </dgm:t>
    </dgm:pt>
    <dgm:pt modelId="{296063B2-8454-478A-A37D-DAB8CD25C820}" type="parTrans" cxnId="{F8BA7F32-81E2-4D0D-9F89-46C76E75E20F}">
      <dgm:prSet/>
      <dgm:spPr/>
      <dgm:t>
        <a:bodyPr/>
        <a:lstStyle/>
        <a:p>
          <a:endParaRPr lang="en-US"/>
        </a:p>
      </dgm:t>
    </dgm:pt>
    <dgm:pt modelId="{985A3E0F-3D8B-4E6B-B190-4DE03709827D}" type="sibTrans" cxnId="{F8BA7F32-81E2-4D0D-9F89-46C76E75E20F}">
      <dgm:prSet/>
      <dgm:spPr/>
      <dgm:t>
        <a:bodyPr/>
        <a:lstStyle/>
        <a:p>
          <a:endParaRPr lang="en-US"/>
        </a:p>
      </dgm:t>
    </dgm:pt>
    <dgm:pt modelId="{47C7B7D6-7AEF-4FBB-90C6-3B73789E6A1D}">
      <dgm:prSet phldrT="[Text]"/>
      <dgm:spPr/>
      <dgm:t>
        <a:bodyPr/>
        <a:lstStyle/>
        <a:p>
          <a:pPr algn="ctr">
            <a:buFontTx/>
            <a:buNone/>
          </a:pPr>
          <a:r>
            <a:rPr lang="en-US" dirty="0"/>
            <a:t>20k matches</a:t>
          </a:r>
        </a:p>
      </dgm:t>
    </dgm:pt>
    <dgm:pt modelId="{0B4AFA8B-CC2F-4C84-ADDC-8472D3216124}" type="parTrans" cxnId="{574B2ED3-43CC-4E9A-AA2D-62F9E8A8FA00}">
      <dgm:prSet/>
      <dgm:spPr/>
      <dgm:t>
        <a:bodyPr/>
        <a:lstStyle/>
        <a:p>
          <a:endParaRPr lang="en-US"/>
        </a:p>
      </dgm:t>
    </dgm:pt>
    <dgm:pt modelId="{EB64C33C-A8DA-4286-BE1C-D3C713168287}" type="sibTrans" cxnId="{574B2ED3-43CC-4E9A-AA2D-62F9E8A8FA00}">
      <dgm:prSet/>
      <dgm:spPr/>
      <dgm:t>
        <a:bodyPr/>
        <a:lstStyle/>
        <a:p>
          <a:endParaRPr lang="en-US"/>
        </a:p>
      </dgm:t>
    </dgm:pt>
    <dgm:pt modelId="{5BE4F8FE-738B-4B98-9D00-E5C12F3C4625}">
      <dgm:prSet phldrT="[Text]"/>
      <dgm:spPr/>
      <dgm:t>
        <a:bodyPr/>
        <a:lstStyle/>
        <a:p>
          <a:pPr algn="ctr">
            <a:buFontTx/>
            <a:buNone/>
          </a:pPr>
          <a:r>
            <a:rPr lang="en-US" dirty="0"/>
            <a:t>200k players</a:t>
          </a:r>
        </a:p>
      </dgm:t>
    </dgm:pt>
    <dgm:pt modelId="{DECF5878-0F69-40F8-99B1-C42DBAD904F7}" type="parTrans" cxnId="{F4D3C7E4-21DF-4BC5-B62A-1B0A0EB684EE}">
      <dgm:prSet/>
      <dgm:spPr/>
      <dgm:t>
        <a:bodyPr/>
        <a:lstStyle/>
        <a:p>
          <a:endParaRPr lang="en-US"/>
        </a:p>
      </dgm:t>
    </dgm:pt>
    <dgm:pt modelId="{A42563F3-F68E-484B-BF9F-7765B934DBCD}" type="sibTrans" cxnId="{F4D3C7E4-21DF-4BC5-B62A-1B0A0EB684EE}">
      <dgm:prSet/>
      <dgm:spPr/>
      <dgm:t>
        <a:bodyPr/>
        <a:lstStyle/>
        <a:p>
          <a:endParaRPr lang="en-US"/>
        </a:p>
      </dgm:t>
    </dgm:pt>
    <dgm:pt modelId="{86D8559F-293B-44F9-81B1-E91877FCA9C7}">
      <dgm:prSet phldrT="[Text]"/>
      <dgm:spPr/>
      <dgm:t>
        <a:bodyPr/>
        <a:lstStyle/>
        <a:p>
          <a:pPr algn="ctr">
            <a:buFontTx/>
            <a:buNone/>
          </a:pPr>
          <a:r>
            <a:rPr lang="en-US" b="1" i="1" dirty="0"/>
            <a:t>XG-Boost</a:t>
          </a:r>
        </a:p>
      </dgm:t>
    </dgm:pt>
    <dgm:pt modelId="{D67AE823-0F04-45B3-AB8F-51F9159A52AA}" type="parTrans" cxnId="{4FA291CD-DC35-45AF-9337-DB8669472CB9}">
      <dgm:prSet/>
      <dgm:spPr/>
      <dgm:t>
        <a:bodyPr/>
        <a:lstStyle/>
        <a:p>
          <a:endParaRPr lang="en-US"/>
        </a:p>
      </dgm:t>
    </dgm:pt>
    <dgm:pt modelId="{1C150308-6856-47D1-951E-773C8BFB11D8}" type="sibTrans" cxnId="{4FA291CD-DC35-45AF-9337-DB8669472CB9}">
      <dgm:prSet/>
      <dgm:spPr/>
      <dgm:t>
        <a:bodyPr/>
        <a:lstStyle/>
        <a:p>
          <a:endParaRPr lang="en-US"/>
        </a:p>
      </dgm:t>
    </dgm:pt>
    <dgm:pt modelId="{143FA7F8-DB9E-4F6C-9E6F-9D7574199ED4}">
      <dgm:prSet phldrT="[Text]"/>
      <dgm:spPr/>
      <dgm:t>
        <a:bodyPr/>
        <a:lstStyle/>
        <a:p>
          <a:pPr algn="ctr">
            <a:buFontTx/>
            <a:buNone/>
          </a:pPr>
          <a:r>
            <a:rPr lang="en-US" dirty="0"/>
            <a:t> </a:t>
          </a:r>
        </a:p>
      </dgm:t>
    </dgm:pt>
    <dgm:pt modelId="{211C7621-E54E-4E6F-BBF7-7D59432138A0}" type="parTrans" cxnId="{0D582C90-B9D1-449C-A3F0-04F94524F9B0}">
      <dgm:prSet/>
      <dgm:spPr/>
      <dgm:t>
        <a:bodyPr/>
        <a:lstStyle/>
        <a:p>
          <a:endParaRPr lang="en-US"/>
        </a:p>
      </dgm:t>
    </dgm:pt>
    <dgm:pt modelId="{E9CC64F5-2365-4346-B265-20A07FEDC06B}" type="sibTrans" cxnId="{0D582C90-B9D1-449C-A3F0-04F94524F9B0}">
      <dgm:prSet/>
      <dgm:spPr/>
      <dgm:t>
        <a:bodyPr/>
        <a:lstStyle/>
        <a:p>
          <a:endParaRPr lang="en-US"/>
        </a:p>
      </dgm:t>
    </dgm:pt>
    <dgm:pt modelId="{DC86BDE1-70C1-4F1B-BC24-0D8987D771E9}" type="pres">
      <dgm:prSet presAssocID="{E9C38806-6789-4D13-A93B-A8B4444D0825}" presName="Name0" presStyleCnt="0">
        <dgm:presLayoutVars>
          <dgm:dir/>
          <dgm:animLvl val="lvl"/>
          <dgm:resizeHandles val="exact"/>
        </dgm:presLayoutVars>
      </dgm:prSet>
      <dgm:spPr/>
    </dgm:pt>
    <dgm:pt modelId="{B117CABD-7E62-438D-AFEF-80FD5E5C6B64}" type="pres">
      <dgm:prSet presAssocID="{F508D3FB-7C4C-40A2-840D-9BBECD3292FD}" presName="composite" presStyleCnt="0"/>
      <dgm:spPr/>
    </dgm:pt>
    <dgm:pt modelId="{4ED58951-DBD4-462E-86E1-B15879B0EB55}" type="pres">
      <dgm:prSet presAssocID="{F508D3FB-7C4C-40A2-840D-9BBECD3292F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828609-C0A9-4D08-89EC-A78C641F5B60}" type="pres">
      <dgm:prSet presAssocID="{F508D3FB-7C4C-40A2-840D-9BBECD3292FD}" presName="desTx" presStyleLbl="revTx" presStyleIdx="0" presStyleCnt="2">
        <dgm:presLayoutVars>
          <dgm:bulletEnabled val="1"/>
        </dgm:presLayoutVars>
      </dgm:prSet>
      <dgm:spPr/>
    </dgm:pt>
    <dgm:pt modelId="{10072A24-EF22-4DC1-9B7B-7210B0860DE1}" type="pres">
      <dgm:prSet presAssocID="{BE2F6A46-8FD6-4017-A515-60F927112B79}" presName="space" presStyleCnt="0"/>
      <dgm:spPr/>
    </dgm:pt>
    <dgm:pt modelId="{36D2D982-A7F2-4101-AC2F-497B43B23B7A}" type="pres">
      <dgm:prSet presAssocID="{262AE9F5-D670-4310-B2BF-04F12D081AE8}" presName="composite" presStyleCnt="0"/>
      <dgm:spPr/>
    </dgm:pt>
    <dgm:pt modelId="{1D0DB230-B5D2-4426-9240-22F7B423CBA6}" type="pres">
      <dgm:prSet presAssocID="{262AE9F5-D670-4310-B2BF-04F12D081AE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1C710A9-3742-4A49-870A-00C424547014}" type="pres">
      <dgm:prSet presAssocID="{262AE9F5-D670-4310-B2BF-04F12D081AE8}" presName="desTx" presStyleLbl="revTx" presStyleIdx="1" presStyleCnt="2">
        <dgm:presLayoutVars>
          <dgm:bulletEnabled val="1"/>
        </dgm:presLayoutVars>
      </dgm:prSet>
      <dgm:spPr/>
    </dgm:pt>
    <dgm:pt modelId="{40E75710-5DAD-404D-A880-4294DF24934B}" type="pres">
      <dgm:prSet presAssocID="{CC740213-DDC3-4A04-82E3-F8E5A100F0B1}" presName="space" presStyleCnt="0"/>
      <dgm:spPr/>
    </dgm:pt>
    <dgm:pt modelId="{F535495D-9767-49E4-96EE-16CD86F14767}" type="pres">
      <dgm:prSet presAssocID="{72C6B1CD-BF99-4144-8735-7D1A5A65E43D}" presName="composite" presStyleCnt="0"/>
      <dgm:spPr/>
    </dgm:pt>
    <dgm:pt modelId="{F3E01DBF-DD99-45BC-9AA4-6070E70E0B78}" type="pres">
      <dgm:prSet presAssocID="{72C6B1CD-BF99-4144-8735-7D1A5A65E43D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7995CD00-0946-44B2-BC09-6C8FCD5A17DD}" type="pres">
      <dgm:prSet presAssocID="{72C6B1CD-BF99-4144-8735-7D1A5A65E43D}" presName="desTx" presStyleLbl="revTx" presStyleIdx="1" presStyleCnt="2">
        <dgm:presLayoutVars>
          <dgm:bulletEnabled val="1"/>
        </dgm:presLayoutVars>
      </dgm:prSet>
      <dgm:spPr/>
    </dgm:pt>
  </dgm:ptLst>
  <dgm:cxnLst>
    <dgm:cxn modelId="{8E2B6802-67FF-4E49-8A8A-6145341AB1E4}" srcId="{F508D3FB-7C4C-40A2-840D-9BBECD3292FD}" destId="{724E5EE7-BCEF-4F99-A3B3-AF6690577F8E}" srcOrd="1" destOrd="0" parTransId="{FDCF5FD8-A2FB-417B-958A-E745C2C4AC4F}" sibTransId="{A11A7C67-F5D7-4C13-9D50-E20B294466D4}"/>
    <dgm:cxn modelId="{DAAA2010-4266-407B-B7D1-A7364AE8F5F0}" srcId="{E9C38806-6789-4D13-A93B-A8B4444D0825}" destId="{72C6B1CD-BF99-4144-8735-7D1A5A65E43D}" srcOrd="2" destOrd="0" parTransId="{06CFE63F-2DC1-449D-BF6F-526FEC1F188E}" sibTransId="{75997DED-1924-4869-B435-5424BBB2F70A}"/>
    <dgm:cxn modelId="{C38B6612-FD33-4A43-9E3F-8304118432BC}" type="presOf" srcId="{5BE4F8FE-738B-4B98-9D00-E5C12F3C4625}" destId="{91C710A9-3742-4A49-870A-00C424547014}" srcOrd="0" destOrd="2" presId="urn:microsoft.com/office/officeart/2005/8/layout/chevron1"/>
    <dgm:cxn modelId="{414C9B14-532D-4C9E-8CF4-C7264DED40C3}" srcId="{E9C38806-6789-4D13-A93B-A8B4444D0825}" destId="{262AE9F5-D670-4310-B2BF-04F12D081AE8}" srcOrd="1" destOrd="0" parTransId="{ECF31E3C-BD5E-423E-8857-7083ED3D0A0B}" sibTransId="{CC740213-DDC3-4A04-82E3-F8E5A100F0B1}"/>
    <dgm:cxn modelId="{C2B7862B-FA53-47B9-8B0F-36D69538F436}" type="presOf" srcId="{86D8559F-293B-44F9-81B1-E91877FCA9C7}" destId="{8E828609-C0A9-4D08-89EC-A78C641F5B60}" srcOrd="0" destOrd="0" presId="urn:microsoft.com/office/officeart/2005/8/layout/chevron1"/>
    <dgm:cxn modelId="{F8BA7F32-81E2-4D0D-9F89-46C76E75E20F}" srcId="{F508D3FB-7C4C-40A2-840D-9BBECD3292FD}" destId="{42446D2B-5BA8-4D68-A5E7-8FC62912F151}" srcOrd="2" destOrd="0" parTransId="{296063B2-8454-478A-A37D-DAB8CD25C820}" sibTransId="{985A3E0F-3D8B-4E6B-B190-4DE03709827D}"/>
    <dgm:cxn modelId="{4FFDF13C-0C6A-4702-9ACF-E43123D841CF}" type="presOf" srcId="{E9C38806-6789-4D13-A93B-A8B4444D0825}" destId="{DC86BDE1-70C1-4F1B-BC24-0D8987D771E9}" srcOrd="0" destOrd="0" presId="urn:microsoft.com/office/officeart/2005/8/layout/chevron1"/>
    <dgm:cxn modelId="{773E7F3E-B639-4A85-BC1B-D1FD210A81FA}" type="presOf" srcId="{143FA7F8-DB9E-4F6C-9E6F-9D7574199ED4}" destId="{91C710A9-3742-4A49-870A-00C424547014}" srcOrd="0" destOrd="0" presId="urn:microsoft.com/office/officeart/2005/8/layout/chevron1"/>
    <dgm:cxn modelId="{ED7BF540-D73F-4D1D-A4A8-E231DA5564B7}" srcId="{E9C38806-6789-4D13-A93B-A8B4444D0825}" destId="{F508D3FB-7C4C-40A2-840D-9BBECD3292FD}" srcOrd="0" destOrd="0" parTransId="{E64D0293-1846-4DAA-9F75-31234BCBB297}" sibTransId="{BE2F6A46-8FD6-4017-A515-60F927112B79}"/>
    <dgm:cxn modelId="{32B28068-41E0-4D1A-9628-719DD8AE47B7}" type="presOf" srcId="{72C6B1CD-BF99-4144-8735-7D1A5A65E43D}" destId="{F3E01DBF-DD99-45BC-9AA4-6070E70E0B78}" srcOrd="0" destOrd="0" presId="urn:microsoft.com/office/officeart/2005/8/layout/chevron1"/>
    <dgm:cxn modelId="{69B9A349-62BC-42C1-A717-8087737882D7}" type="presOf" srcId="{262AE9F5-D670-4310-B2BF-04F12D081AE8}" destId="{1D0DB230-B5D2-4426-9240-22F7B423CBA6}" srcOrd="0" destOrd="0" presId="urn:microsoft.com/office/officeart/2005/8/layout/chevron1"/>
    <dgm:cxn modelId="{6853135A-64F3-41D3-852A-F684A1D84BE2}" type="presOf" srcId="{47C7B7D6-7AEF-4FBB-90C6-3B73789E6A1D}" destId="{91C710A9-3742-4A49-870A-00C424547014}" srcOrd="0" destOrd="1" presId="urn:microsoft.com/office/officeart/2005/8/layout/chevron1"/>
    <dgm:cxn modelId="{25C43084-70A4-44C4-B4ED-BC32957E1347}" type="presOf" srcId="{F508D3FB-7C4C-40A2-840D-9BBECD3292FD}" destId="{4ED58951-DBD4-462E-86E1-B15879B0EB55}" srcOrd="0" destOrd="0" presId="urn:microsoft.com/office/officeart/2005/8/layout/chevron1"/>
    <dgm:cxn modelId="{0D582C90-B9D1-449C-A3F0-04F94524F9B0}" srcId="{262AE9F5-D670-4310-B2BF-04F12D081AE8}" destId="{143FA7F8-DB9E-4F6C-9E6F-9D7574199ED4}" srcOrd="0" destOrd="0" parTransId="{211C7621-E54E-4E6F-BBF7-7D59432138A0}" sibTransId="{E9CC64F5-2365-4346-B265-20A07FEDC06B}"/>
    <dgm:cxn modelId="{46BD2FC7-87C1-4662-B1C0-474DD77C573C}" type="presOf" srcId="{42446D2B-5BA8-4D68-A5E7-8FC62912F151}" destId="{8E828609-C0A9-4D08-89EC-A78C641F5B60}" srcOrd="0" destOrd="2" presId="urn:microsoft.com/office/officeart/2005/8/layout/chevron1"/>
    <dgm:cxn modelId="{4FA291CD-DC35-45AF-9337-DB8669472CB9}" srcId="{F508D3FB-7C4C-40A2-840D-9BBECD3292FD}" destId="{86D8559F-293B-44F9-81B1-E91877FCA9C7}" srcOrd="0" destOrd="0" parTransId="{D67AE823-0F04-45B3-AB8F-51F9159A52AA}" sibTransId="{1C150308-6856-47D1-951E-773C8BFB11D8}"/>
    <dgm:cxn modelId="{574B2ED3-43CC-4E9A-AA2D-62F9E8A8FA00}" srcId="{262AE9F5-D670-4310-B2BF-04F12D081AE8}" destId="{47C7B7D6-7AEF-4FBB-90C6-3B73789E6A1D}" srcOrd="1" destOrd="0" parTransId="{0B4AFA8B-CC2F-4C84-ADDC-8472D3216124}" sibTransId="{EB64C33C-A8DA-4286-BE1C-D3C713168287}"/>
    <dgm:cxn modelId="{F4D3C7E4-21DF-4BC5-B62A-1B0A0EB684EE}" srcId="{262AE9F5-D670-4310-B2BF-04F12D081AE8}" destId="{5BE4F8FE-738B-4B98-9D00-E5C12F3C4625}" srcOrd="2" destOrd="0" parTransId="{DECF5878-0F69-40F8-99B1-C42DBAD904F7}" sibTransId="{A42563F3-F68E-484B-BF9F-7765B934DBCD}"/>
    <dgm:cxn modelId="{F0E632E7-532D-44F4-9CA2-D4CEF7E65C11}" type="presOf" srcId="{724E5EE7-BCEF-4F99-A3B3-AF6690577F8E}" destId="{8E828609-C0A9-4D08-89EC-A78C641F5B60}" srcOrd="0" destOrd="1" presId="urn:microsoft.com/office/officeart/2005/8/layout/chevron1"/>
    <dgm:cxn modelId="{BD811BC6-E10E-4078-BB90-5707C77C8D93}" type="presParOf" srcId="{DC86BDE1-70C1-4F1B-BC24-0D8987D771E9}" destId="{B117CABD-7E62-438D-AFEF-80FD5E5C6B64}" srcOrd="0" destOrd="0" presId="urn:microsoft.com/office/officeart/2005/8/layout/chevron1"/>
    <dgm:cxn modelId="{69C2B195-2F4D-40C0-B1C0-5A9F25F4817C}" type="presParOf" srcId="{B117CABD-7E62-438D-AFEF-80FD5E5C6B64}" destId="{4ED58951-DBD4-462E-86E1-B15879B0EB55}" srcOrd="0" destOrd="0" presId="urn:microsoft.com/office/officeart/2005/8/layout/chevron1"/>
    <dgm:cxn modelId="{C0EC1AAD-CC20-4F86-A77B-968D9AEE441F}" type="presParOf" srcId="{B117CABD-7E62-438D-AFEF-80FD5E5C6B64}" destId="{8E828609-C0A9-4D08-89EC-A78C641F5B60}" srcOrd="1" destOrd="0" presId="urn:microsoft.com/office/officeart/2005/8/layout/chevron1"/>
    <dgm:cxn modelId="{C21333CE-2368-4ECB-8F0C-5AB75986A8C4}" type="presParOf" srcId="{DC86BDE1-70C1-4F1B-BC24-0D8987D771E9}" destId="{10072A24-EF22-4DC1-9B7B-7210B0860DE1}" srcOrd="1" destOrd="0" presId="urn:microsoft.com/office/officeart/2005/8/layout/chevron1"/>
    <dgm:cxn modelId="{1373C9BE-655A-400D-83AB-99C0D471510F}" type="presParOf" srcId="{DC86BDE1-70C1-4F1B-BC24-0D8987D771E9}" destId="{36D2D982-A7F2-4101-AC2F-497B43B23B7A}" srcOrd="2" destOrd="0" presId="urn:microsoft.com/office/officeart/2005/8/layout/chevron1"/>
    <dgm:cxn modelId="{F9572137-5787-4EFA-AABF-49A4D238B49B}" type="presParOf" srcId="{36D2D982-A7F2-4101-AC2F-497B43B23B7A}" destId="{1D0DB230-B5D2-4426-9240-22F7B423CBA6}" srcOrd="0" destOrd="0" presId="urn:microsoft.com/office/officeart/2005/8/layout/chevron1"/>
    <dgm:cxn modelId="{B445BB95-82D5-4F9E-B486-4402F3DEDC30}" type="presParOf" srcId="{36D2D982-A7F2-4101-AC2F-497B43B23B7A}" destId="{91C710A9-3742-4A49-870A-00C424547014}" srcOrd="1" destOrd="0" presId="urn:microsoft.com/office/officeart/2005/8/layout/chevron1"/>
    <dgm:cxn modelId="{B0259A74-0DA4-4D61-9BA3-4B313DB2F11F}" type="presParOf" srcId="{DC86BDE1-70C1-4F1B-BC24-0D8987D771E9}" destId="{40E75710-5DAD-404D-A880-4294DF24934B}" srcOrd="3" destOrd="0" presId="urn:microsoft.com/office/officeart/2005/8/layout/chevron1"/>
    <dgm:cxn modelId="{519D822A-E3AD-4665-8326-E9A87273C0CC}" type="presParOf" srcId="{DC86BDE1-70C1-4F1B-BC24-0D8987D771E9}" destId="{F535495D-9767-49E4-96EE-16CD86F14767}" srcOrd="4" destOrd="0" presId="urn:microsoft.com/office/officeart/2005/8/layout/chevron1"/>
    <dgm:cxn modelId="{B09514FE-1859-4B6F-9DC1-47474E19AA83}" type="presParOf" srcId="{F535495D-9767-49E4-96EE-16CD86F14767}" destId="{F3E01DBF-DD99-45BC-9AA4-6070E70E0B78}" srcOrd="0" destOrd="0" presId="urn:microsoft.com/office/officeart/2005/8/layout/chevron1"/>
    <dgm:cxn modelId="{3B1A7483-49DF-436D-A22B-00C5023D3255}" type="presParOf" srcId="{F535495D-9767-49E4-96EE-16CD86F14767}" destId="{7995CD00-0946-44B2-BC09-6C8FCD5A17DD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DEA8E0-F1C9-480F-BA20-FC48CB1EE480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</dgm:pt>
    <dgm:pt modelId="{447B65C0-6D0B-4B40-BC5F-D23ADECC90C9}">
      <dgm:prSet phldrT="[Text]"/>
      <dgm:spPr/>
      <dgm:t>
        <a:bodyPr/>
        <a:lstStyle/>
        <a:p>
          <a:r>
            <a:rPr lang="en-US" dirty="0"/>
            <a:t>Event 1</a:t>
          </a:r>
        </a:p>
      </dgm:t>
    </dgm:pt>
    <dgm:pt modelId="{451AADA4-3145-48E8-85D7-FF84AA6C4161}" type="parTrans" cxnId="{14080BDF-E006-48B7-91D6-64C8CAC9EE2F}">
      <dgm:prSet/>
      <dgm:spPr/>
      <dgm:t>
        <a:bodyPr/>
        <a:lstStyle/>
        <a:p>
          <a:endParaRPr lang="en-US"/>
        </a:p>
      </dgm:t>
    </dgm:pt>
    <dgm:pt modelId="{486A812D-6BE3-4E5A-A6AA-22F1CF295211}" type="sibTrans" cxnId="{14080BDF-E006-48B7-91D6-64C8CAC9EE2F}">
      <dgm:prSet/>
      <dgm:spPr/>
      <dgm:t>
        <a:bodyPr/>
        <a:lstStyle/>
        <a:p>
          <a:endParaRPr lang="en-US"/>
        </a:p>
      </dgm:t>
    </dgm:pt>
    <dgm:pt modelId="{FE4C09CC-1734-4F72-9749-600D8F39D482}">
      <dgm:prSet phldrT="[Text]"/>
      <dgm:spPr/>
      <dgm:t>
        <a:bodyPr/>
        <a:lstStyle/>
        <a:p>
          <a:r>
            <a:rPr lang="en-US" dirty="0"/>
            <a:t>Event 2</a:t>
          </a:r>
        </a:p>
      </dgm:t>
    </dgm:pt>
    <dgm:pt modelId="{AC2C8129-86C0-405A-90A4-AEB97CEBE890}" type="parTrans" cxnId="{1D8423AF-6E10-46BC-93A0-18E26E36DAC1}">
      <dgm:prSet/>
      <dgm:spPr/>
      <dgm:t>
        <a:bodyPr/>
        <a:lstStyle/>
        <a:p>
          <a:endParaRPr lang="en-US"/>
        </a:p>
      </dgm:t>
    </dgm:pt>
    <dgm:pt modelId="{E62FC41F-5943-43E3-ABF7-C60FF64634D1}" type="sibTrans" cxnId="{1D8423AF-6E10-46BC-93A0-18E26E36DAC1}">
      <dgm:prSet/>
      <dgm:spPr/>
      <dgm:t>
        <a:bodyPr/>
        <a:lstStyle/>
        <a:p>
          <a:endParaRPr lang="en-US"/>
        </a:p>
      </dgm:t>
    </dgm:pt>
    <dgm:pt modelId="{7A91783B-0BA6-4D38-A0D4-7E1B9794A190}">
      <dgm:prSet phldrT="[Text]"/>
      <dgm:spPr/>
      <dgm:t>
        <a:bodyPr/>
        <a:lstStyle/>
        <a:p>
          <a:r>
            <a:rPr lang="en-US" dirty="0"/>
            <a:t>Event 3</a:t>
          </a:r>
        </a:p>
      </dgm:t>
    </dgm:pt>
    <dgm:pt modelId="{198BF29E-812E-4528-BAE9-4DF3CDE59F6C}" type="parTrans" cxnId="{ACE4F8E4-21AC-4E1F-842E-214CAE55EF98}">
      <dgm:prSet/>
      <dgm:spPr/>
      <dgm:t>
        <a:bodyPr/>
        <a:lstStyle/>
        <a:p>
          <a:endParaRPr lang="en-US"/>
        </a:p>
      </dgm:t>
    </dgm:pt>
    <dgm:pt modelId="{9E393BE4-AAE0-45B8-A6AA-247F4B30BB03}" type="sibTrans" cxnId="{ACE4F8E4-21AC-4E1F-842E-214CAE55EF98}">
      <dgm:prSet/>
      <dgm:spPr/>
      <dgm:t>
        <a:bodyPr/>
        <a:lstStyle/>
        <a:p>
          <a:endParaRPr lang="en-US"/>
        </a:p>
      </dgm:t>
    </dgm:pt>
    <dgm:pt modelId="{4CE9C1A7-C263-4FEE-AEA7-DDA794D3897B}">
      <dgm:prSet custT="1"/>
      <dgm:spPr/>
      <dgm:t>
        <a:bodyPr/>
        <a:lstStyle/>
        <a:p>
          <a:pPr algn="ctr">
            <a:buNone/>
          </a:pPr>
          <a:r>
            <a:rPr lang="en-US" sz="2000" dirty="0"/>
            <a:t>Dealt damage</a:t>
          </a:r>
        </a:p>
      </dgm:t>
    </dgm:pt>
    <dgm:pt modelId="{6A128581-9F8A-4298-B850-0F44690345BC}" type="parTrans" cxnId="{16AB7FE9-2767-4983-86A3-E4AF1478DB40}">
      <dgm:prSet/>
      <dgm:spPr/>
      <dgm:t>
        <a:bodyPr/>
        <a:lstStyle/>
        <a:p>
          <a:endParaRPr lang="en-US"/>
        </a:p>
      </dgm:t>
    </dgm:pt>
    <dgm:pt modelId="{D0B867E6-D69E-46A7-A404-2EB45B92ED7C}" type="sibTrans" cxnId="{16AB7FE9-2767-4983-86A3-E4AF1478DB40}">
      <dgm:prSet/>
      <dgm:spPr/>
      <dgm:t>
        <a:bodyPr/>
        <a:lstStyle/>
        <a:p>
          <a:endParaRPr lang="en-US"/>
        </a:p>
      </dgm:t>
    </dgm:pt>
    <dgm:pt modelId="{73C48BAF-423F-461F-9F57-00A296063715}">
      <dgm:prSet custT="1"/>
      <dgm:spPr/>
      <dgm:t>
        <a:bodyPr/>
        <a:lstStyle/>
        <a:p>
          <a:pPr algn="ctr">
            <a:buFontTx/>
            <a:buNone/>
          </a:pPr>
          <a:r>
            <a:rPr lang="en-US" sz="2000" dirty="0"/>
            <a:t>Took Damage</a:t>
          </a:r>
          <a:r>
            <a:rPr lang="en-US" sz="2400" dirty="0"/>
            <a:t> </a:t>
          </a:r>
        </a:p>
      </dgm:t>
    </dgm:pt>
    <dgm:pt modelId="{7B0FB14A-6F16-4692-BD18-2EE5D0736BF1}" type="parTrans" cxnId="{D7CC880E-B9F1-4BE1-80C6-D909FD8183D7}">
      <dgm:prSet/>
      <dgm:spPr/>
      <dgm:t>
        <a:bodyPr/>
        <a:lstStyle/>
        <a:p>
          <a:endParaRPr lang="en-US"/>
        </a:p>
      </dgm:t>
    </dgm:pt>
    <dgm:pt modelId="{5775D1A9-BA74-4C71-8A4A-6B2AA33EDECE}" type="sibTrans" cxnId="{D7CC880E-B9F1-4BE1-80C6-D909FD8183D7}">
      <dgm:prSet/>
      <dgm:spPr/>
      <dgm:t>
        <a:bodyPr/>
        <a:lstStyle/>
        <a:p>
          <a:endParaRPr lang="en-US"/>
        </a:p>
      </dgm:t>
    </dgm:pt>
    <dgm:pt modelId="{254715DA-C7A6-4EE4-A508-40A2A4F5878C}">
      <dgm:prSet custT="1"/>
      <dgm:spPr/>
      <dgm:t>
        <a:bodyPr/>
        <a:lstStyle/>
        <a:p>
          <a:pPr algn="ctr">
            <a:buFontTx/>
            <a:buNone/>
          </a:pPr>
          <a:r>
            <a:rPr lang="en-US" sz="2000" dirty="0"/>
            <a:t>Took a booster for health</a:t>
          </a:r>
          <a:endParaRPr lang="en-US" sz="2800" dirty="0"/>
        </a:p>
      </dgm:t>
    </dgm:pt>
    <dgm:pt modelId="{66D19335-2AE4-405D-9CF7-16722DB3B33B}" type="parTrans" cxnId="{0F8994AF-0FFC-4CF1-863A-1B9A67E271DB}">
      <dgm:prSet/>
      <dgm:spPr/>
      <dgm:t>
        <a:bodyPr/>
        <a:lstStyle/>
        <a:p>
          <a:endParaRPr lang="en-US"/>
        </a:p>
      </dgm:t>
    </dgm:pt>
    <dgm:pt modelId="{6AAF952D-7FFC-4C88-9084-A9891800A463}" type="sibTrans" cxnId="{0F8994AF-0FFC-4CF1-863A-1B9A67E271DB}">
      <dgm:prSet/>
      <dgm:spPr/>
      <dgm:t>
        <a:bodyPr/>
        <a:lstStyle/>
        <a:p>
          <a:endParaRPr lang="en-US"/>
        </a:p>
      </dgm:t>
    </dgm:pt>
    <dgm:pt modelId="{6A4F8574-0C57-4912-9FA3-7DF91ACB3C07}" type="pres">
      <dgm:prSet presAssocID="{72DEA8E0-F1C9-480F-BA20-FC48CB1EE480}" presName="linearFlow" presStyleCnt="0">
        <dgm:presLayoutVars>
          <dgm:dir/>
          <dgm:animLvl val="lvl"/>
          <dgm:resizeHandles val="exact"/>
        </dgm:presLayoutVars>
      </dgm:prSet>
      <dgm:spPr/>
    </dgm:pt>
    <dgm:pt modelId="{CB3BAA8F-67D0-4E33-B3A1-C64137625175}" type="pres">
      <dgm:prSet presAssocID="{447B65C0-6D0B-4B40-BC5F-D23ADECC90C9}" presName="composite" presStyleCnt="0"/>
      <dgm:spPr/>
    </dgm:pt>
    <dgm:pt modelId="{9CEBE0CE-68DE-49E3-BD47-D7D9280D870F}" type="pres">
      <dgm:prSet presAssocID="{447B65C0-6D0B-4B40-BC5F-D23ADECC90C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183DC53-BED5-4E4D-903F-F68CBE612822}" type="pres">
      <dgm:prSet presAssocID="{447B65C0-6D0B-4B40-BC5F-D23ADECC90C9}" presName="descendantText" presStyleLbl="alignAcc1" presStyleIdx="0" presStyleCnt="3">
        <dgm:presLayoutVars>
          <dgm:bulletEnabled val="1"/>
        </dgm:presLayoutVars>
      </dgm:prSet>
      <dgm:spPr/>
    </dgm:pt>
    <dgm:pt modelId="{B844EAAE-1BBC-4C27-B167-12D550B5D16D}" type="pres">
      <dgm:prSet presAssocID="{486A812D-6BE3-4E5A-A6AA-22F1CF295211}" presName="sp" presStyleCnt="0"/>
      <dgm:spPr/>
    </dgm:pt>
    <dgm:pt modelId="{09F4B159-7505-46A9-B5E6-CE3CCF2147E5}" type="pres">
      <dgm:prSet presAssocID="{FE4C09CC-1734-4F72-9749-600D8F39D482}" presName="composite" presStyleCnt="0"/>
      <dgm:spPr/>
    </dgm:pt>
    <dgm:pt modelId="{907E3E62-55AF-4E6B-9106-F2FAB129B196}" type="pres">
      <dgm:prSet presAssocID="{FE4C09CC-1734-4F72-9749-600D8F39D48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07BE73D-5BF9-44A4-9535-8E2705ECBA4D}" type="pres">
      <dgm:prSet presAssocID="{FE4C09CC-1734-4F72-9749-600D8F39D482}" presName="descendantText" presStyleLbl="alignAcc1" presStyleIdx="1" presStyleCnt="3">
        <dgm:presLayoutVars>
          <dgm:bulletEnabled val="1"/>
        </dgm:presLayoutVars>
      </dgm:prSet>
      <dgm:spPr/>
    </dgm:pt>
    <dgm:pt modelId="{704ADDC6-56FF-453C-97F0-48E15888FCC5}" type="pres">
      <dgm:prSet presAssocID="{E62FC41F-5943-43E3-ABF7-C60FF64634D1}" presName="sp" presStyleCnt="0"/>
      <dgm:spPr/>
    </dgm:pt>
    <dgm:pt modelId="{3001CD2F-B38A-483D-9D6E-4229570D2E14}" type="pres">
      <dgm:prSet presAssocID="{7A91783B-0BA6-4D38-A0D4-7E1B9794A190}" presName="composite" presStyleCnt="0"/>
      <dgm:spPr/>
    </dgm:pt>
    <dgm:pt modelId="{CBED0FCF-D807-43ED-AB7F-25DAABD65C76}" type="pres">
      <dgm:prSet presAssocID="{7A91783B-0BA6-4D38-A0D4-7E1B9794A19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661EC9D-CA28-48ED-B3DC-CD3BF75AD4ED}" type="pres">
      <dgm:prSet presAssocID="{7A91783B-0BA6-4D38-A0D4-7E1B9794A19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7CC880E-B9F1-4BE1-80C6-D909FD8183D7}" srcId="{FE4C09CC-1734-4F72-9749-600D8F39D482}" destId="{73C48BAF-423F-461F-9F57-00A296063715}" srcOrd="0" destOrd="0" parTransId="{7B0FB14A-6F16-4692-BD18-2EE5D0736BF1}" sibTransId="{5775D1A9-BA74-4C71-8A4A-6B2AA33EDECE}"/>
    <dgm:cxn modelId="{FCD80A1B-E039-4BC6-86F2-440AEF8D3E29}" type="presOf" srcId="{73C48BAF-423F-461F-9F57-00A296063715}" destId="{E07BE73D-5BF9-44A4-9535-8E2705ECBA4D}" srcOrd="0" destOrd="0" presId="urn:microsoft.com/office/officeart/2005/8/layout/chevron2"/>
    <dgm:cxn modelId="{872FAE24-C4A7-4D8D-80A4-87A4D6769A14}" type="presOf" srcId="{254715DA-C7A6-4EE4-A508-40A2A4F5878C}" destId="{E661EC9D-CA28-48ED-B3DC-CD3BF75AD4ED}" srcOrd="0" destOrd="0" presId="urn:microsoft.com/office/officeart/2005/8/layout/chevron2"/>
    <dgm:cxn modelId="{7D38712F-3C2A-4A76-A551-2856C5568A93}" type="presOf" srcId="{72DEA8E0-F1C9-480F-BA20-FC48CB1EE480}" destId="{6A4F8574-0C57-4912-9FA3-7DF91ACB3C07}" srcOrd="0" destOrd="0" presId="urn:microsoft.com/office/officeart/2005/8/layout/chevron2"/>
    <dgm:cxn modelId="{8B5B0634-2B4B-49A6-AEF0-C1CF5853ACEA}" type="presOf" srcId="{447B65C0-6D0B-4B40-BC5F-D23ADECC90C9}" destId="{9CEBE0CE-68DE-49E3-BD47-D7D9280D870F}" srcOrd="0" destOrd="0" presId="urn:microsoft.com/office/officeart/2005/8/layout/chevron2"/>
    <dgm:cxn modelId="{1D8423AF-6E10-46BC-93A0-18E26E36DAC1}" srcId="{72DEA8E0-F1C9-480F-BA20-FC48CB1EE480}" destId="{FE4C09CC-1734-4F72-9749-600D8F39D482}" srcOrd="1" destOrd="0" parTransId="{AC2C8129-86C0-405A-90A4-AEB97CEBE890}" sibTransId="{E62FC41F-5943-43E3-ABF7-C60FF64634D1}"/>
    <dgm:cxn modelId="{0F8994AF-0FFC-4CF1-863A-1B9A67E271DB}" srcId="{7A91783B-0BA6-4D38-A0D4-7E1B9794A190}" destId="{254715DA-C7A6-4EE4-A508-40A2A4F5878C}" srcOrd="0" destOrd="0" parTransId="{66D19335-2AE4-405D-9CF7-16722DB3B33B}" sibTransId="{6AAF952D-7FFC-4C88-9084-A9891800A463}"/>
    <dgm:cxn modelId="{DD7EB1D5-E120-4D80-9870-E0D5F0A1C8C6}" type="presOf" srcId="{7A91783B-0BA6-4D38-A0D4-7E1B9794A190}" destId="{CBED0FCF-D807-43ED-AB7F-25DAABD65C76}" srcOrd="0" destOrd="0" presId="urn:microsoft.com/office/officeart/2005/8/layout/chevron2"/>
    <dgm:cxn modelId="{14080BDF-E006-48B7-91D6-64C8CAC9EE2F}" srcId="{72DEA8E0-F1C9-480F-BA20-FC48CB1EE480}" destId="{447B65C0-6D0B-4B40-BC5F-D23ADECC90C9}" srcOrd="0" destOrd="0" parTransId="{451AADA4-3145-48E8-85D7-FF84AA6C4161}" sibTransId="{486A812D-6BE3-4E5A-A6AA-22F1CF295211}"/>
    <dgm:cxn modelId="{ACE4F8E4-21AC-4E1F-842E-214CAE55EF98}" srcId="{72DEA8E0-F1C9-480F-BA20-FC48CB1EE480}" destId="{7A91783B-0BA6-4D38-A0D4-7E1B9794A190}" srcOrd="2" destOrd="0" parTransId="{198BF29E-812E-4528-BAE9-4DF3CDE59F6C}" sibTransId="{9E393BE4-AAE0-45B8-A6AA-247F4B30BB03}"/>
    <dgm:cxn modelId="{16AB7FE9-2767-4983-86A3-E4AF1478DB40}" srcId="{447B65C0-6D0B-4B40-BC5F-D23ADECC90C9}" destId="{4CE9C1A7-C263-4FEE-AEA7-DDA794D3897B}" srcOrd="0" destOrd="0" parTransId="{6A128581-9F8A-4298-B850-0F44690345BC}" sibTransId="{D0B867E6-D69E-46A7-A404-2EB45B92ED7C}"/>
    <dgm:cxn modelId="{35CE94EE-7265-4F01-BCC6-DC934180B560}" type="presOf" srcId="{4CE9C1A7-C263-4FEE-AEA7-DDA794D3897B}" destId="{F183DC53-BED5-4E4D-903F-F68CBE612822}" srcOrd="0" destOrd="0" presId="urn:microsoft.com/office/officeart/2005/8/layout/chevron2"/>
    <dgm:cxn modelId="{498750FA-C8A3-47EE-B17C-F6380456970D}" type="presOf" srcId="{FE4C09CC-1734-4F72-9749-600D8F39D482}" destId="{907E3E62-55AF-4E6B-9106-F2FAB129B196}" srcOrd="0" destOrd="0" presId="urn:microsoft.com/office/officeart/2005/8/layout/chevron2"/>
    <dgm:cxn modelId="{769BBD9D-AF47-422A-8312-D1FD7C8E2DA4}" type="presParOf" srcId="{6A4F8574-0C57-4912-9FA3-7DF91ACB3C07}" destId="{CB3BAA8F-67D0-4E33-B3A1-C64137625175}" srcOrd="0" destOrd="0" presId="urn:microsoft.com/office/officeart/2005/8/layout/chevron2"/>
    <dgm:cxn modelId="{05D30CEF-FA9A-4456-8224-0D7861743E87}" type="presParOf" srcId="{CB3BAA8F-67D0-4E33-B3A1-C64137625175}" destId="{9CEBE0CE-68DE-49E3-BD47-D7D9280D870F}" srcOrd="0" destOrd="0" presId="urn:microsoft.com/office/officeart/2005/8/layout/chevron2"/>
    <dgm:cxn modelId="{F57269F3-9C80-4AA8-9710-2957E5833A7E}" type="presParOf" srcId="{CB3BAA8F-67D0-4E33-B3A1-C64137625175}" destId="{F183DC53-BED5-4E4D-903F-F68CBE612822}" srcOrd="1" destOrd="0" presId="urn:microsoft.com/office/officeart/2005/8/layout/chevron2"/>
    <dgm:cxn modelId="{DC72284B-6252-4E18-BA83-55B42C56E348}" type="presParOf" srcId="{6A4F8574-0C57-4912-9FA3-7DF91ACB3C07}" destId="{B844EAAE-1BBC-4C27-B167-12D550B5D16D}" srcOrd="1" destOrd="0" presId="urn:microsoft.com/office/officeart/2005/8/layout/chevron2"/>
    <dgm:cxn modelId="{DE1F8617-D70A-48AC-85ED-8C6235E757CE}" type="presParOf" srcId="{6A4F8574-0C57-4912-9FA3-7DF91ACB3C07}" destId="{09F4B159-7505-46A9-B5E6-CE3CCF2147E5}" srcOrd="2" destOrd="0" presId="urn:microsoft.com/office/officeart/2005/8/layout/chevron2"/>
    <dgm:cxn modelId="{68ED58B0-F595-48D1-BD22-D926391A4B77}" type="presParOf" srcId="{09F4B159-7505-46A9-B5E6-CE3CCF2147E5}" destId="{907E3E62-55AF-4E6B-9106-F2FAB129B196}" srcOrd="0" destOrd="0" presId="urn:microsoft.com/office/officeart/2005/8/layout/chevron2"/>
    <dgm:cxn modelId="{101FD026-0D47-49FB-8EBF-8E8A8E7B4676}" type="presParOf" srcId="{09F4B159-7505-46A9-B5E6-CE3CCF2147E5}" destId="{E07BE73D-5BF9-44A4-9535-8E2705ECBA4D}" srcOrd="1" destOrd="0" presId="urn:microsoft.com/office/officeart/2005/8/layout/chevron2"/>
    <dgm:cxn modelId="{5AA9FAEB-70CD-4662-AB61-C52F1500B1C9}" type="presParOf" srcId="{6A4F8574-0C57-4912-9FA3-7DF91ACB3C07}" destId="{704ADDC6-56FF-453C-97F0-48E15888FCC5}" srcOrd="3" destOrd="0" presId="urn:microsoft.com/office/officeart/2005/8/layout/chevron2"/>
    <dgm:cxn modelId="{88BCA8B8-4A19-42A2-9662-C480DFA40460}" type="presParOf" srcId="{6A4F8574-0C57-4912-9FA3-7DF91ACB3C07}" destId="{3001CD2F-B38A-483D-9D6E-4229570D2E14}" srcOrd="4" destOrd="0" presId="urn:microsoft.com/office/officeart/2005/8/layout/chevron2"/>
    <dgm:cxn modelId="{F20F18F9-ABBE-43E3-AB0B-A5703F2AC387}" type="presParOf" srcId="{3001CD2F-B38A-483D-9D6E-4229570D2E14}" destId="{CBED0FCF-D807-43ED-AB7F-25DAABD65C76}" srcOrd="0" destOrd="0" presId="urn:microsoft.com/office/officeart/2005/8/layout/chevron2"/>
    <dgm:cxn modelId="{951D1247-D576-4F16-8F10-A321954A17A1}" type="presParOf" srcId="{3001CD2F-B38A-483D-9D6E-4229570D2E14}" destId="{E661EC9D-CA28-48ED-B3DC-CD3BF75AD4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58951-DBD4-462E-86E1-B15879B0EB55}">
      <dsp:nvSpPr>
        <dsp:cNvPr id="0" name=""/>
        <dsp:cNvSpPr/>
      </dsp:nvSpPr>
      <dsp:spPr>
        <a:xfrm>
          <a:off x="946" y="936021"/>
          <a:ext cx="1850460" cy="7401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Train aggregate match data</a:t>
          </a:r>
        </a:p>
      </dsp:txBody>
      <dsp:txXfrm>
        <a:off x="371038" y="936021"/>
        <a:ext cx="1110276" cy="740184"/>
      </dsp:txXfrm>
    </dsp:sp>
    <dsp:sp modelId="{8E828609-C0A9-4D08-89EC-A78C641F5B60}">
      <dsp:nvSpPr>
        <dsp:cNvPr id="0" name=""/>
        <dsp:cNvSpPr/>
      </dsp:nvSpPr>
      <dsp:spPr>
        <a:xfrm>
          <a:off x="946" y="1768728"/>
          <a:ext cx="1480368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b="1" i="1" kern="1200" dirty="0"/>
            <a:t>XG-Boost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kern="1200" dirty="0"/>
            <a:t>40k matches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kern="1200" dirty="0"/>
            <a:t>500k players</a:t>
          </a:r>
        </a:p>
      </dsp:txBody>
      <dsp:txXfrm>
        <a:off x="946" y="1768728"/>
        <a:ext cx="1480368" cy="756000"/>
      </dsp:txXfrm>
    </dsp:sp>
    <dsp:sp modelId="{1D0DB230-B5D2-4426-9240-22F7B423CBA6}">
      <dsp:nvSpPr>
        <dsp:cNvPr id="0" name=""/>
        <dsp:cNvSpPr/>
      </dsp:nvSpPr>
      <dsp:spPr>
        <a:xfrm>
          <a:off x="1635407" y="936021"/>
          <a:ext cx="1850460" cy="7401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Test aggregate matches</a:t>
          </a:r>
        </a:p>
      </dsp:txBody>
      <dsp:txXfrm>
        <a:off x="2005499" y="936021"/>
        <a:ext cx="1110276" cy="740184"/>
      </dsp:txXfrm>
    </dsp:sp>
    <dsp:sp modelId="{91C710A9-3742-4A49-870A-00C424547014}">
      <dsp:nvSpPr>
        <dsp:cNvPr id="0" name=""/>
        <dsp:cNvSpPr/>
      </dsp:nvSpPr>
      <dsp:spPr>
        <a:xfrm>
          <a:off x="1635407" y="1768728"/>
          <a:ext cx="1480368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kern="1200" dirty="0"/>
            <a:t> 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kern="1200" dirty="0"/>
            <a:t>20k matches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kern="1200" dirty="0"/>
            <a:t>200k players</a:t>
          </a:r>
        </a:p>
      </dsp:txBody>
      <dsp:txXfrm>
        <a:off x="1635407" y="1768728"/>
        <a:ext cx="1480368" cy="756000"/>
      </dsp:txXfrm>
    </dsp:sp>
    <dsp:sp modelId="{F3E01DBF-DD99-45BC-9AA4-6070E70E0B78}">
      <dsp:nvSpPr>
        <dsp:cNvPr id="0" name=""/>
        <dsp:cNvSpPr/>
      </dsp:nvSpPr>
      <dsp:spPr>
        <a:xfrm>
          <a:off x="3269867" y="936021"/>
          <a:ext cx="1850460" cy="74018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Historical Scores</a:t>
          </a:r>
        </a:p>
      </dsp:txBody>
      <dsp:txXfrm>
        <a:off x="3639959" y="936021"/>
        <a:ext cx="1110276" cy="7401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BE0CE-68DE-49E3-BD47-D7D9280D870F}">
      <dsp:nvSpPr>
        <dsp:cNvPr id="0" name=""/>
        <dsp:cNvSpPr/>
      </dsp:nvSpPr>
      <dsp:spPr>
        <a:xfrm rot="5400000">
          <a:off x="-103504" y="104400"/>
          <a:ext cx="690031" cy="4830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 1</a:t>
          </a:r>
        </a:p>
      </dsp:txBody>
      <dsp:txXfrm rot="-5400000">
        <a:off x="1" y="242406"/>
        <a:ext cx="483022" cy="207009"/>
      </dsp:txXfrm>
    </dsp:sp>
    <dsp:sp modelId="{F183DC53-BED5-4E4D-903F-F68CBE612822}">
      <dsp:nvSpPr>
        <dsp:cNvPr id="0" name=""/>
        <dsp:cNvSpPr/>
      </dsp:nvSpPr>
      <dsp:spPr>
        <a:xfrm rot="5400000">
          <a:off x="1779113" y="-1295195"/>
          <a:ext cx="448520" cy="30407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Dealt damage</a:t>
          </a:r>
        </a:p>
      </dsp:txBody>
      <dsp:txXfrm rot="-5400000">
        <a:off x="483022" y="22791"/>
        <a:ext cx="3018808" cy="404730"/>
      </dsp:txXfrm>
    </dsp:sp>
    <dsp:sp modelId="{907E3E62-55AF-4E6B-9106-F2FAB129B196}">
      <dsp:nvSpPr>
        <dsp:cNvPr id="0" name=""/>
        <dsp:cNvSpPr/>
      </dsp:nvSpPr>
      <dsp:spPr>
        <a:xfrm rot="5400000">
          <a:off x="-103504" y="649525"/>
          <a:ext cx="690031" cy="4830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 2</a:t>
          </a:r>
        </a:p>
      </dsp:txBody>
      <dsp:txXfrm rot="-5400000">
        <a:off x="1" y="787531"/>
        <a:ext cx="483022" cy="207009"/>
      </dsp:txXfrm>
    </dsp:sp>
    <dsp:sp modelId="{E07BE73D-5BF9-44A4-9535-8E2705ECBA4D}">
      <dsp:nvSpPr>
        <dsp:cNvPr id="0" name=""/>
        <dsp:cNvSpPr/>
      </dsp:nvSpPr>
      <dsp:spPr>
        <a:xfrm rot="5400000">
          <a:off x="1779113" y="-750070"/>
          <a:ext cx="448520" cy="30407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 dirty="0"/>
            <a:t>Took Damage</a:t>
          </a:r>
          <a:r>
            <a:rPr lang="en-US" sz="2400" kern="1200" dirty="0"/>
            <a:t> </a:t>
          </a:r>
        </a:p>
      </dsp:txBody>
      <dsp:txXfrm rot="-5400000">
        <a:off x="483022" y="567916"/>
        <a:ext cx="3018808" cy="404730"/>
      </dsp:txXfrm>
    </dsp:sp>
    <dsp:sp modelId="{CBED0FCF-D807-43ED-AB7F-25DAABD65C76}">
      <dsp:nvSpPr>
        <dsp:cNvPr id="0" name=""/>
        <dsp:cNvSpPr/>
      </dsp:nvSpPr>
      <dsp:spPr>
        <a:xfrm rot="5400000">
          <a:off x="-103504" y="1194650"/>
          <a:ext cx="690031" cy="4830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 3</a:t>
          </a:r>
        </a:p>
      </dsp:txBody>
      <dsp:txXfrm rot="-5400000">
        <a:off x="1" y="1332656"/>
        <a:ext cx="483022" cy="207009"/>
      </dsp:txXfrm>
    </dsp:sp>
    <dsp:sp modelId="{E661EC9D-CA28-48ED-B3DC-CD3BF75AD4ED}">
      <dsp:nvSpPr>
        <dsp:cNvPr id="0" name=""/>
        <dsp:cNvSpPr/>
      </dsp:nvSpPr>
      <dsp:spPr>
        <a:xfrm rot="5400000">
          <a:off x="1779113" y="-204945"/>
          <a:ext cx="448520" cy="30407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000" kern="1200" dirty="0"/>
            <a:t>Took a booster for health</a:t>
          </a:r>
          <a:endParaRPr lang="en-US" sz="2800" kern="1200" dirty="0"/>
        </a:p>
      </dsp:txBody>
      <dsp:txXfrm rot="-5400000">
        <a:off x="483022" y="1113041"/>
        <a:ext cx="3018808" cy="404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EE87-417F-45E0-B4BC-CD6043BA5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DD5AD-34A2-4F4A-96B4-F2B0ED864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C8DCA-48C0-42AE-9397-0F92EFEF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8B77-338E-404F-85B3-752B7E78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1EE48-676E-4D28-A2F4-E23A6BF9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2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3C98-03E6-4A57-9138-BE623C75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B5DA9-89E8-4C47-A630-F76C1EC5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A365C-64A9-49EC-9C35-9B75A115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BA086-D3A2-437B-918F-41155D3BB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6A0A8-931F-4536-B01D-3887F590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B157EE-D396-46AE-B5B1-976F12CB7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01A59-AA8C-429A-A724-21F707352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30F4A-4F2D-49B1-9C0A-91593004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B590B-5F84-42BB-857C-1DB9A9D5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7644A-B1BE-45FB-9598-C3C8C6F07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8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279F4-008A-4345-B90A-C34BED2C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1B12-FB2D-46A2-93A3-E558D40BE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49106-8A31-4BE1-B27B-207756B7A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35869-F7D7-4B83-B937-241861F5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61A35-610F-454C-B008-64FCA5212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53F7-2728-48F8-998D-9BEAE514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000CA-43F9-487D-9065-3119E9D1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9D825-4D73-4E21-A9E0-D26F2021F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CB600-72EA-49BF-B92D-22E0D949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13AA9-E93C-4811-902B-9D78C7DD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2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1CB1-0BFD-4F7B-83BB-D007195A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C5B1-9AEB-4895-A195-11DFDD581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8DC88-1933-47E7-BD18-FCD07F79B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1FB5C-833B-4C58-BF0D-7ECEAB2A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689EB-9481-4BE2-B717-B9ABCC34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3711-7EE3-458E-B54D-764230AD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3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7C35-46E0-4E53-A1AB-178F50B19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D6E1B-9905-4D0E-A9EB-0ACD3596A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93DA2-98A6-4380-8731-C91A1B443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F39FA-C43F-452E-A572-C0C72CCD0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8098A-2886-465E-9B47-3D67F3CE3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8AD3F-2CA7-4C42-A610-FC02BA5E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A80BF-5515-4364-A3A4-26BC46E77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05CC6F-96FD-44AB-8096-842DAA52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10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EE70-D99B-4BE0-9D12-982B68E5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9A37A-CC6D-4CEF-A029-0EA5A9EB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784F1-9539-41FE-B6AE-D228033A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DFDA3-A971-46BA-903D-EB54E32A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8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EE2DA-DA4D-4A6F-B0CC-4B2D8CA0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EB672-E297-488A-AD1D-0DCF437E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645A4-DEEF-471D-A8FB-0D230F35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5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E001-4C1C-4938-947C-6529E5D5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2E36-DDD7-460B-BF3C-2E6BEA0A8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28905-B2DC-48DA-8DBE-37796EF57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829B2-76A0-4035-BA98-EF61B710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02E44-D130-41F4-838F-6CF60937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C584E-D3A6-4561-BD16-DA601AC9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50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7389-F42E-490C-82D8-F1725E577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98AA73-38AB-471F-B133-667079957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6062D-37EE-4105-A4D1-CA144F54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CA752-18EB-4E50-933E-7FAE7256F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6D395-FE42-4D10-B0D1-88BB9B1E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1C867-9278-42AB-8385-954D0770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2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B1F5E1-27EF-4D60-8DEB-DF73BCB4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DE593-9932-4FBA-8A3E-7932BA9B3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F60FE-BF10-4327-AACA-BC71452AA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85C9F-EAEF-4466-94F8-7D2D629629C8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9C80F-1760-4834-8694-66B626DA5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66297-5E76-4124-8B07-E66C288DA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6343A-B53B-41EE-A5D3-7EA2FFEF5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7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ingpark.it/1012/pubg-natale-xbox-one-parola-greenbe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g.gamepedia.com/Wallpaper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ainai.moe/pubg-movil-nuevo-video-promocional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gadget/videogiochi/2018/05/28/battle-royale-fortnite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" TargetMode="External"/><Relationship Id="rId2" Type="http://schemas.openxmlformats.org/officeDocument/2006/relationships/hyperlink" Target="https://pubg.gamepedia.com/Air_Drop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ccftech.com/dayz-roadmap-for-2016-revealed-team-exceptionally-excited-for-next-year/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g.gamepedia.com/Air_Drop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farrukhb.deviantart.com/art/Pubg-Wallpaper-708269998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babagra.pl/2017/12/nvidia-ujawnia-rewolwer-r45-w-pubg/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2.png"/><Relationship Id="rId4" Type="http://schemas.openxmlformats.org/officeDocument/2006/relationships/hyperlink" Target="https://creativecommons.org/licenses/by-nc/3.0/" TargetMode="External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B4CD8-9AB0-4795-89C8-0622F61C55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6675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230A8C-EC5F-49DB-B398-E4223AC2C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4205" y="1"/>
            <a:ext cx="8587776" cy="2356082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Flex scores – Find where the action 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94893-887C-467B-8DA4-B76FBE630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3378" y="2529617"/>
            <a:ext cx="6364159" cy="81622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Team: </a:t>
            </a:r>
            <a:r>
              <a:rPr lang="en-US" b="1" i="1" dirty="0">
                <a:solidFill>
                  <a:srgbClr val="FFFFFF"/>
                </a:solidFill>
              </a:rPr>
              <a:t>Force of Mortality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Paddu</a:t>
            </a:r>
            <a:r>
              <a:rPr lang="en-US" sz="2000" dirty="0">
                <a:solidFill>
                  <a:srgbClr val="FFFFFF"/>
                </a:solidFill>
              </a:rPr>
              <a:t>, Simon, Muthu, </a:t>
            </a:r>
            <a:r>
              <a:rPr lang="en-US" sz="2000" dirty="0" err="1">
                <a:solidFill>
                  <a:srgbClr val="FFFFFF"/>
                </a:solidFill>
              </a:rPr>
              <a:t>Aniketh</a:t>
            </a:r>
            <a:r>
              <a:rPr lang="en-US" sz="2000" dirty="0">
                <a:solidFill>
                  <a:srgbClr val="FFFFFF"/>
                </a:solidFill>
              </a:rPr>
              <a:t>, Vivek, Yash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4759-08B8-421F-ACE2-5DDB16C099F0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gamingpark.it/1012/pubg-natale-xbox-one-parola-greenbe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99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8C5-F805-497B-99EC-82EA9660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98" y="463512"/>
            <a:ext cx="5120114" cy="895869"/>
          </a:xfrm>
        </p:spPr>
        <p:txBody>
          <a:bodyPr>
            <a:normAutofit/>
          </a:bodyPr>
          <a:lstStyle/>
          <a:p>
            <a:r>
              <a:rPr lang="en-US" sz="3700" dirty="0"/>
              <a:t>Innovations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70FDD3-2D16-4BB6-A760-CF09845DB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6" y="2093916"/>
            <a:ext cx="5120113" cy="34622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Use </a:t>
            </a:r>
            <a:r>
              <a:rPr lang="en-US" sz="1800" b="1" dirty="0"/>
              <a:t>play-by-play events data</a:t>
            </a:r>
            <a:r>
              <a:rPr lang="en-US" sz="1800" dirty="0"/>
              <a:t> to capture what is happening and use it to come up with a </a:t>
            </a:r>
            <a:r>
              <a:rPr lang="en-US" sz="1800" b="1" dirty="0"/>
              <a:t>real-time scoring system</a:t>
            </a:r>
            <a:r>
              <a:rPr lang="en-US" sz="1800" dirty="0"/>
              <a:t> which lets you know who is performing well in a live match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We also use historical match data to influence our </a:t>
            </a:r>
            <a:r>
              <a:rPr lang="en-US" sz="1800" b="1" dirty="0"/>
              <a:t>final score</a:t>
            </a:r>
            <a:r>
              <a:rPr lang="en-US" sz="1800" dirty="0"/>
              <a:t> for the current match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EF92B85-1116-465B-A20D-B3C3454D0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41264" y="0"/>
            <a:ext cx="6650734" cy="555614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57201-EE77-41F0-B6F7-A0E8F75CD0B4}"/>
              </a:ext>
            </a:extLst>
          </p:cNvPr>
          <p:cNvSpPr txBox="1"/>
          <p:nvPr/>
        </p:nvSpPr>
        <p:spPr>
          <a:xfrm>
            <a:off x="9751907" y="6657945"/>
            <a:ext cx="24400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spcAft>
                <a:spcPts val="600"/>
              </a:spcAft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3" tooltip="https://pubg.gamepedia.com/Wallpap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dirty="0">
                <a:solidFill>
                  <a:schemeClr val="bg1"/>
                </a:solidFill>
              </a:rPr>
              <a:t> by Unknown Author is licensed under </a:t>
            </a:r>
            <a:r>
              <a:rPr lang="en-US" dirty="0">
                <a:solidFill>
                  <a:schemeClr val="bg1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844610-B37F-4998-A65B-E0C430DBB237}"/>
              </a:ext>
            </a:extLst>
          </p:cNvPr>
          <p:cNvCxnSpPr>
            <a:cxnSpLocks/>
          </p:cNvCxnSpPr>
          <p:nvPr/>
        </p:nvCxnSpPr>
        <p:spPr>
          <a:xfrm>
            <a:off x="435006" y="1359381"/>
            <a:ext cx="385290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7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3068-2A28-4715-A59C-470AA8AEE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06" y="116273"/>
            <a:ext cx="10515600" cy="1325563"/>
          </a:xfrm>
        </p:spPr>
        <p:txBody>
          <a:bodyPr/>
          <a:lstStyle/>
          <a:p>
            <a:r>
              <a:rPr lang="en-US" dirty="0"/>
              <a:t>Heatmap of player scores overlaid on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B3072-5D10-4B2A-81E7-D858A7131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1" y="2812874"/>
            <a:ext cx="5627385" cy="31654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CAB45-6A9B-4748-8B76-E21178591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1" r="10748"/>
          <a:stretch/>
        </p:blipFill>
        <p:spPr>
          <a:xfrm>
            <a:off x="6221896" y="2444537"/>
            <a:ext cx="5496339" cy="3935896"/>
          </a:xfrm>
          <a:prstGeom prst="rect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E646EFA1-4256-4190-9796-9F10FFDEA81E}"/>
              </a:ext>
            </a:extLst>
          </p:cNvPr>
          <p:cNvSpPr txBox="1">
            <a:spLocks/>
          </p:cNvSpPr>
          <p:nvPr/>
        </p:nvSpPr>
        <p:spPr>
          <a:xfrm>
            <a:off x="388026" y="1335771"/>
            <a:ext cx="9998850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Allow commentator to show heat map of real-time scores overlaid on regular map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Enable commentator to zoom in on key areas rather than showing random areas over streaming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13619D-0A3C-4DC2-91DC-E761347714C2}"/>
              </a:ext>
            </a:extLst>
          </p:cNvPr>
          <p:cNvCxnSpPr>
            <a:cxnSpLocks/>
          </p:cNvCxnSpPr>
          <p:nvPr/>
        </p:nvCxnSpPr>
        <p:spPr>
          <a:xfrm>
            <a:off x="851294" y="1229239"/>
            <a:ext cx="95355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53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8C5-F805-497B-99EC-82EA9660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sz="3700" dirty="0"/>
              <a:t>Data Insights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70FDD3-2D16-4BB6-A760-CF09845DB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03503"/>
            <a:ext cx="5120113" cy="3737499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Player events </a:t>
            </a:r>
            <a:r>
              <a:rPr lang="en-US" sz="2000" dirty="0"/>
              <a:t>during a match are </a:t>
            </a:r>
            <a:r>
              <a:rPr lang="en-US" sz="2000" b="1" i="1" dirty="0"/>
              <a:t>a rich source of information</a:t>
            </a:r>
            <a:r>
              <a:rPr lang="en-US" sz="2000" dirty="0"/>
              <a:t> that should be mined during the match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 addition to serving as player performance indicators, they can also help give interesting statistics for the match which help engage with the users</a:t>
            </a:r>
          </a:p>
          <a:p>
            <a:endParaRPr lang="en-US" sz="2000" dirty="0"/>
          </a:p>
          <a:p>
            <a:r>
              <a:rPr lang="en-US" sz="2000" dirty="0"/>
              <a:t>The data insights make friendly conversations between viewers during real-time screening of matches and creates good social impact</a:t>
            </a:r>
          </a:p>
          <a:p>
            <a:endParaRPr lang="en-US" sz="18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EF92B85-1116-465B-A20D-B3C3454D0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98014" y="1"/>
            <a:ext cx="6421049" cy="5671923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57201-EE77-41F0-B6F7-A0E8F75CD0B4}"/>
              </a:ext>
            </a:extLst>
          </p:cNvPr>
          <p:cNvSpPr txBox="1"/>
          <p:nvPr/>
        </p:nvSpPr>
        <p:spPr>
          <a:xfrm>
            <a:off x="9434514" y="6627168"/>
            <a:ext cx="2757486" cy="2308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3" tooltip="https://mondainai.moe/pubg-movil-nuevo-video-promocion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249DC5-A800-436A-A15D-A3770ED3BC7B}"/>
              </a:ext>
            </a:extLst>
          </p:cNvPr>
          <p:cNvCxnSpPr>
            <a:cxnSpLocks/>
          </p:cNvCxnSpPr>
          <p:nvPr/>
        </p:nvCxnSpPr>
        <p:spPr>
          <a:xfrm>
            <a:off x="372862" y="2038463"/>
            <a:ext cx="31870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10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75AF1-76AA-45F5-9B63-441AE808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5988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1B276B7C-D24E-4564-B5BE-5B27F320FB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6744" y="1032106"/>
            <a:ext cx="9153893" cy="521638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35D1EE-0CD1-4EB0-A792-C9F9339AC75C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71474C-9236-44F6-8B54-E964D8AB4E6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IN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28F75B5-F21A-44A0-A82A-1540EE55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37" y="0"/>
            <a:ext cx="10515600" cy="1009651"/>
          </a:xfrm>
        </p:spPr>
        <p:txBody>
          <a:bodyPr/>
          <a:lstStyle/>
          <a:p>
            <a:r>
              <a:rPr lang="en-US" b="1" dirty="0"/>
              <a:t>What can be improved?</a:t>
            </a:r>
          </a:p>
        </p:txBody>
      </p:sp>
    </p:spTree>
    <p:extLst>
      <p:ext uri="{BB962C8B-B14F-4D97-AF65-F5344CB8AC3E}">
        <p14:creationId xmlns:p14="http://schemas.microsoft.com/office/powerpoint/2010/main" val="370413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8C5-F805-497B-99EC-82EA9660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62" y="382889"/>
            <a:ext cx="5158533" cy="1692794"/>
          </a:xfrm>
        </p:spPr>
        <p:txBody>
          <a:bodyPr>
            <a:normAutofit/>
          </a:bodyPr>
          <a:lstStyle/>
          <a:p>
            <a:r>
              <a:rPr lang="en-US" sz="3700" dirty="0"/>
              <a:t>Engaging users using data-centric broadcasts</a:t>
            </a:r>
          </a:p>
        </p:txBody>
      </p:sp>
      <p:cxnSp>
        <p:nvCxnSpPr>
          <p:cNvPr id="31" name="Straight Arrow Connector 2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70FDD3-2D16-4BB6-A760-CF09845DB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64" y="2593753"/>
            <a:ext cx="5497584" cy="34622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Develop a </a:t>
            </a:r>
            <a:r>
              <a:rPr lang="en-US" sz="1800" b="1" i="1" dirty="0"/>
              <a:t>real-time scoring metric </a:t>
            </a:r>
            <a:r>
              <a:rPr lang="en-US" sz="1800" dirty="0"/>
              <a:t>which indicates chances of a good finish </a:t>
            </a:r>
          </a:p>
          <a:p>
            <a:pPr>
              <a:lnSpc>
                <a:spcPct val="150000"/>
              </a:lnSpc>
            </a:pPr>
            <a:r>
              <a:rPr lang="en-US" sz="1800" b="1" i="1" dirty="0"/>
              <a:t>Increased engagement </a:t>
            </a:r>
            <a:r>
              <a:rPr lang="en-US" sz="1800" dirty="0"/>
              <a:t>with streaming viewers</a:t>
            </a:r>
          </a:p>
          <a:p>
            <a:pPr>
              <a:lnSpc>
                <a:spcPct val="150000"/>
              </a:lnSpc>
            </a:pPr>
            <a:r>
              <a:rPr lang="en-US" sz="1800" b="1" dirty="0"/>
              <a:t>Identifying top performers </a:t>
            </a:r>
            <a:r>
              <a:rPr lang="en-US" sz="1800" dirty="0"/>
              <a:t>within a given match provides a way to assess performance within a game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Leverage </a:t>
            </a:r>
            <a:r>
              <a:rPr lang="en-US" sz="1800" b="1" dirty="0"/>
              <a:t>historical</a:t>
            </a:r>
            <a:r>
              <a:rPr lang="en-US" sz="1800" dirty="0"/>
              <a:t> </a:t>
            </a:r>
            <a:r>
              <a:rPr lang="en-US" sz="1800" b="1" dirty="0"/>
              <a:t>player performance + current match events</a:t>
            </a:r>
            <a:r>
              <a:rPr lang="en-US" sz="1800" dirty="0"/>
              <a:t> to evaluate overall performance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13C00F5-77F1-4F87-9CD2-7F0156AEC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9277" t="16222" r="-1058" b="-16222"/>
          <a:stretch/>
        </p:blipFill>
        <p:spPr>
          <a:xfrm>
            <a:off x="5878848" y="13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073C0-C0A8-4AF5-BC8F-86F897668EC1}"/>
              </a:ext>
            </a:extLst>
          </p:cNvPr>
          <p:cNvSpPr txBox="1"/>
          <p:nvPr/>
        </p:nvSpPr>
        <p:spPr>
          <a:xfrm>
            <a:off x="9732672" y="6657945"/>
            <a:ext cx="24593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www.wired.it/gadget/videogiochi/2018/05/28/battle-royale-fortnit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</a:t>
            </a:r>
            <a:r>
              <a:rPr lang="en-US" sz="700" dirty="0" err="1">
                <a:solidFill>
                  <a:srgbClr val="FFFFFF"/>
                </a:solidFill>
                <a:hlinkClick r:id="rId3" tooltip="https://www.wired.it/gadget/videogiochi/2018/05/28/battle-royale-fortnit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7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8C5-F805-497B-99EC-82EA9660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8" y="146885"/>
            <a:ext cx="5120114" cy="1347705"/>
          </a:xfrm>
        </p:spPr>
        <p:txBody>
          <a:bodyPr>
            <a:normAutofit/>
          </a:bodyPr>
          <a:lstStyle/>
          <a:p>
            <a:r>
              <a:rPr lang="en-US" sz="3700" dirty="0"/>
              <a:t>Approach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70FDD3-2D16-4BB6-A760-CF09845DB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89" y="1697886"/>
            <a:ext cx="5231287" cy="420233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900" dirty="0"/>
              <a:t>We </a:t>
            </a:r>
            <a:r>
              <a:rPr lang="en-US" sz="1900" b="1" i="1" dirty="0"/>
              <a:t>followed a 3-stage process </a:t>
            </a:r>
            <a:r>
              <a:rPr lang="en-US" sz="1900" dirty="0"/>
              <a:t>to come up with the real-time scores: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Use </a:t>
            </a:r>
            <a:r>
              <a:rPr lang="en-US" sz="1800" b="1" i="1" dirty="0"/>
              <a:t>historical aggregated matches’ data</a:t>
            </a:r>
            <a:r>
              <a:rPr lang="en-US" sz="1800" dirty="0"/>
              <a:t> from PUBG to identify </a:t>
            </a:r>
            <a:r>
              <a:rPr lang="en-US" sz="1800" b="1" dirty="0"/>
              <a:t>which metrics drive success</a:t>
            </a:r>
            <a:r>
              <a:rPr lang="en-US" sz="1800" dirty="0"/>
              <a:t> for a player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Use </a:t>
            </a:r>
            <a:r>
              <a:rPr lang="en-US" sz="1800" b="1" dirty="0"/>
              <a:t>play-by-play information from the PUBG APIs</a:t>
            </a:r>
            <a:r>
              <a:rPr lang="en-US" sz="1800" dirty="0"/>
              <a:t> to train a model on the current matches data to come up with a </a:t>
            </a:r>
            <a:r>
              <a:rPr lang="en-US" sz="1800" b="1" dirty="0"/>
              <a:t>real-time score</a:t>
            </a:r>
            <a:endParaRPr lang="en-US" sz="1800" b="1" i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/>
              <a:t>Combine the historical + real-time scores </a:t>
            </a:r>
            <a:r>
              <a:rPr lang="en-US" sz="1800" dirty="0"/>
              <a:t>to identify the top-performers in a live match to </a:t>
            </a:r>
            <a:r>
              <a:rPr lang="en-US" sz="1800" b="1" dirty="0"/>
              <a:t>drive viewer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2805F-3924-4FC5-8EE7-9DE8437DC03D}"/>
              </a:ext>
            </a:extLst>
          </p:cNvPr>
          <p:cNvSpPr txBox="1"/>
          <p:nvPr/>
        </p:nvSpPr>
        <p:spPr>
          <a:xfrm>
            <a:off x="9751908" y="6657945"/>
            <a:ext cx="24400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spcAft>
                <a:spcPts val="600"/>
              </a:spcAft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2" tooltip="https://pubg.gamepedia.com/Air_Dro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dirty="0">
                <a:solidFill>
                  <a:schemeClr val="bg1"/>
                </a:solidFill>
              </a:rPr>
              <a:t> by Unknown Author is licensed under </a:t>
            </a:r>
            <a:r>
              <a:rPr lang="en-US" dirty="0">
                <a:solidFill>
                  <a:schemeClr val="bg1"/>
                </a:solidFill>
                <a:hlinkClick r:id="rId3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A80131-471E-44C5-95BC-CC5CA4202D8D}"/>
              </a:ext>
            </a:extLst>
          </p:cNvPr>
          <p:cNvCxnSpPr>
            <a:cxnSpLocks/>
          </p:cNvCxnSpPr>
          <p:nvPr/>
        </p:nvCxnSpPr>
        <p:spPr>
          <a:xfrm>
            <a:off x="548788" y="1337126"/>
            <a:ext cx="40659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49FEFBF-0748-4D2F-B857-046D8BCC40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226" t="5324" r="39993" b="-5324"/>
          <a:stretch/>
        </p:blipFill>
        <p:spPr>
          <a:xfrm>
            <a:off x="5878850" y="-755363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31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3D18-015C-4A6F-AF30-EFFE0595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-102015"/>
            <a:ext cx="12042913" cy="1325563"/>
          </a:xfrm>
        </p:spPr>
        <p:txBody>
          <a:bodyPr/>
          <a:lstStyle/>
          <a:p>
            <a:r>
              <a:rPr lang="en-US" dirty="0"/>
              <a:t>What impacts the score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0E6D07-61C3-4204-8D9D-9B2CA4D86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71" y="780602"/>
            <a:ext cx="4981342" cy="367277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1ED393-AB60-4CAB-A7A6-91474802A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4" y="4288709"/>
            <a:ext cx="7496712" cy="2337349"/>
          </a:xfrm>
          <a:prstGeom prst="rect">
            <a:avLst/>
          </a:prstGeom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064A6804-D507-41EA-B112-9460B24EDC78}"/>
              </a:ext>
            </a:extLst>
          </p:cNvPr>
          <p:cNvSpPr txBox="1">
            <a:spLocks/>
          </p:cNvSpPr>
          <p:nvPr/>
        </p:nvSpPr>
        <p:spPr>
          <a:xfrm>
            <a:off x="299003" y="1471735"/>
            <a:ext cx="5347550" cy="1860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Identified key factors that cause score to increase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We show which factors will increase real-time scores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Betters will find this feature useful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18868E-224A-49F1-9878-7FED74453E1D}"/>
              </a:ext>
            </a:extLst>
          </p:cNvPr>
          <p:cNvCxnSpPr>
            <a:cxnSpLocks/>
          </p:cNvCxnSpPr>
          <p:nvPr/>
        </p:nvCxnSpPr>
        <p:spPr>
          <a:xfrm>
            <a:off x="238733" y="1033936"/>
            <a:ext cx="610243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B9CCD41-4DD4-4B19-95D6-4CC69E445F28}"/>
              </a:ext>
            </a:extLst>
          </p:cNvPr>
          <p:cNvSpPr/>
          <p:nvPr/>
        </p:nvSpPr>
        <p:spPr>
          <a:xfrm>
            <a:off x="5795640" y="2169888"/>
            <a:ext cx="672569" cy="20615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0801401-34C4-40BA-91BB-6E9561CA52D8}"/>
              </a:ext>
            </a:extLst>
          </p:cNvPr>
          <p:cNvSpPr/>
          <p:nvPr/>
        </p:nvSpPr>
        <p:spPr>
          <a:xfrm>
            <a:off x="4158593" y="3220366"/>
            <a:ext cx="247603" cy="76036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1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8C5-F805-497B-99EC-82EA9660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8" y="146885"/>
            <a:ext cx="5120114" cy="1347705"/>
          </a:xfrm>
        </p:spPr>
        <p:txBody>
          <a:bodyPr>
            <a:normAutofit/>
          </a:bodyPr>
          <a:lstStyle/>
          <a:p>
            <a:r>
              <a:rPr lang="en-US" sz="3700" dirty="0"/>
              <a:t>Methodology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13C00F5-77F1-4F87-9CD2-7F0156AEC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84108" y="0"/>
            <a:ext cx="6607892" cy="558339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2805F-3924-4FC5-8EE7-9DE8437DC03D}"/>
              </a:ext>
            </a:extLst>
          </p:cNvPr>
          <p:cNvSpPr txBox="1"/>
          <p:nvPr/>
        </p:nvSpPr>
        <p:spPr>
          <a:xfrm>
            <a:off x="9751908" y="6657945"/>
            <a:ext cx="24400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spcAft>
                <a:spcPts val="600"/>
              </a:spcAft>
              <a:defRPr sz="7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3" tooltip="https://pubg.gamepedia.com/Air_Dro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dirty="0">
                <a:solidFill>
                  <a:schemeClr val="bg1"/>
                </a:solidFill>
              </a:rPr>
              <a:t> by Unknown Author is licensed under </a:t>
            </a:r>
            <a:r>
              <a:rPr lang="en-US" dirty="0">
                <a:solidFill>
                  <a:schemeClr val="bg1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A80131-471E-44C5-95BC-CC5CA4202D8D}"/>
              </a:ext>
            </a:extLst>
          </p:cNvPr>
          <p:cNvCxnSpPr>
            <a:cxnSpLocks/>
          </p:cNvCxnSpPr>
          <p:nvPr/>
        </p:nvCxnSpPr>
        <p:spPr>
          <a:xfrm>
            <a:off x="328474" y="1372637"/>
            <a:ext cx="40659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6B213B1D-9A96-4029-8516-6C8AAABD3B54}"/>
              </a:ext>
            </a:extLst>
          </p:cNvPr>
          <p:cNvSpPr txBox="1">
            <a:spLocks/>
          </p:cNvSpPr>
          <p:nvPr/>
        </p:nvSpPr>
        <p:spPr>
          <a:xfrm>
            <a:off x="328473" y="1831375"/>
            <a:ext cx="5591765" cy="423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/>
              <a:t>Train a historical performance model using aggregated player-match data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Identify important metric drivers which define player success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Pre-process, pre-process &amp; pre-process to extract the useful information from the resulting JSONs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Iteratively train the play-by-play model as and when new events like kills, damage events &amp; revives happen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Aggregate historical and real-time scores for a given live test match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617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3603F1-22D0-48DD-9E96-EEA4A2E3D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62"/>
          <a:stretch/>
        </p:blipFill>
        <p:spPr>
          <a:xfrm>
            <a:off x="242793" y="4299296"/>
            <a:ext cx="7214450" cy="242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DE88C5-F805-497B-99EC-82EA9660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95172"/>
            <a:ext cx="5120114" cy="1237181"/>
          </a:xfrm>
        </p:spPr>
        <p:txBody>
          <a:bodyPr>
            <a:normAutofit/>
          </a:bodyPr>
          <a:lstStyle/>
          <a:p>
            <a:r>
              <a:rPr lang="en-US" sz="3700" dirty="0"/>
              <a:t>Technical Aspects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1B4A00C-0CDC-4DF1-995A-3B7A5D754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255235"/>
              </p:ext>
            </p:extLst>
          </p:nvPr>
        </p:nvGraphicFramePr>
        <p:xfrm>
          <a:off x="438660" y="1760986"/>
          <a:ext cx="5121275" cy="3460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13C00F5-77F1-4F87-9CD2-7F0156AEC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10686" y="24259"/>
            <a:ext cx="6581313" cy="5501895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073C0-C0A8-4AF5-BC8F-86F897668EC1}"/>
              </a:ext>
            </a:extLst>
          </p:cNvPr>
          <p:cNvSpPr txBox="1"/>
          <p:nvPr/>
        </p:nvSpPr>
        <p:spPr>
          <a:xfrm>
            <a:off x="9085059" y="6602910"/>
            <a:ext cx="3106941" cy="2308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9" tooltip="https://farrukhb.deviantart.com/art/Pubg-Wallpaper-70826999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10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BF809F-B056-44A8-AAA1-CFD1CF900EBC}"/>
              </a:ext>
            </a:extLst>
          </p:cNvPr>
          <p:cNvCxnSpPr>
            <a:cxnSpLocks/>
          </p:cNvCxnSpPr>
          <p:nvPr/>
        </p:nvCxnSpPr>
        <p:spPr>
          <a:xfrm>
            <a:off x="559294" y="1346005"/>
            <a:ext cx="42701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42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BE26-67A7-43D1-8E00-D2B7A859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009651"/>
          </a:xfrm>
        </p:spPr>
        <p:txBody>
          <a:bodyPr/>
          <a:lstStyle/>
          <a:p>
            <a:r>
              <a:rPr lang="en-US" dirty="0"/>
              <a:t>Sample of real-time score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FC513-E9C6-4425-88A4-1E0D94584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800"/>
            <a:ext cx="10515600" cy="10761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Sliders showing the scores of top players in the bottom left</a:t>
            </a:r>
          </a:p>
          <a:p>
            <a:pPr marL="0" indent="0" algn="ctr">
              <a:buNone/>
            </a:pPr>
            <a:r>
              <a:rPr lang="en-US" sz="2400" dirty="0"/>
              <a:t>Real-time indication of performance in live coverage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E50D2C-9BE4-47C1-8F34-787530CB7BD4}"/>
              </a:ext>
            </a:extLst>
          </p:cNvPr>
          <p:cNvCxnSpPr>
            <a:cxnSpLocks/>
          </p:cNvCxnSpPr>
          <p:nvPr/>
        </p:nvCxnSpPr>
        <p:spPr>
          <a:xfrm>
            <a:off x="1559041" y="1007107"/>
            <a:ext cx="95355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6BC6A56-7B40-4FA0-9A19-0D26364A6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77" y="2083094"/>
            <a:ext cx="8623645" cy="46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1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88C5-F805-497B-99EC-82EA9660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21" y="413406"/>
            <a:ext cx="5120114" cy="911000"/>
          </a:xfrm>
        </p:spPr>
        <p:txBody>
          <a:bodyPr>
            <a:normAutofit/>
          </a:bodyPr>
          <a:lstStyle/>
          <a:p>
            <a:r>
              <a:rPr lang="en-US" sz="3700" dirty="0"/>
              <a:t>Technical Aspects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13C00F5-77F1-4F87-9CD2-7F0156AEC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7521" y="-1"/>
            <a:ext cx="6714479" cy="5161163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073C0-C0A8-4AF5-BC8F-86F897668EC1}"/>
              </a:ext>
            </a:extLst>
          </p:cNvPr>
          <p:cNvSpPr txBox="1"/>
          <p:nvPr/>
        </p:nvSpPr>
        <p:spPr>
          <a:xfrm>
            <a:off x="9264596" y="6627168"/>
            <a:ext cx="2927404" cy="2308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3" tooltip="https://babagra.pl/2017/12/nvidia-ujawnia-rewolwer-r45-w-pub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D46181-2D32-4257-B7A4-9BFEA84EE908}"/>
              </a:ext>
            </a:extLst>
          </p:cNvPr>
          <p:cNvCxnSpPr>
            <a:cxnSpLocks/>
          </p:cNvCxnSpPr>
          <p:nvPr/>
        </p:nvCxnSpPr>
        <p:spPr>
          <a:xfrm>
            <a:off x="418911" y="1324406"/>
            <a:ext cx="35954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EF81916-1619-4B7D-B2C2-5BD7B0CC2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917839"/>
              </p:ext>
            </p:extLst>
          </p:nvPr>
        </p:nvGraphicFramePr>
        <p:xfrm>
          <a:off x="594412" y="1808777"/>
          <a:ext cx="3523726" cy="1782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7128367-9FC4-4C15-AF1B-15568FC66243}"/>
              </a:ext>
            </a:extLst>
          </p:cNvPr>
          <p:cNvSpPr txBox="1"/>
          <p:nvPr/>
        </p:nvSpPr>
        <p:spPr>
          <a:xfrm>
            <a:off x="4313940" y="2376648"/>
            <a:ext cx="141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Event timeline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F7958-F199-4A37-AE1D-F1A314A9F9FB}"/>
              </a:ext>
            </a:extLst>
          </p:cNvPr>
          <p:cNvSpPr txBox="1"/>
          <p:nvPr/>
        </p:nvSpPr>
        <p:spPr>
          <a:xfrm>
            <a:off x="1087933" y="4075965"/>
            <a:ext cx="2926429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i="1" dirty="0"/>
              <a:t>Real-time modeling</a:t>
            </a:r>
          </a:p>
          <a:p>
            <a:pPr algn="ctr"/>
            <a:r>
              <a:rPr lang="en-US" b="1" i="1" dirty="0"/>
              <a:t>(Recurrent Neural Network)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6694B3-AF11-4BEA-8CCB-CC0E4FC44FDC}"/>
              </a:ext>
            </a:extLst>
          </p:cNvPr>
          <p:cNvCxnSpPr/>
          <p:nvPr/>
        </p:nvCxnSpPr>
        <p:spPr>
          <a:xfrm>
            <a:off x="2476221" y="3490738"/>
            <a:ext cx="0" cy="507258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A03306-D304-4265-B94F-595E924038A2}"/>
              </a:ext>
            </a:extLst>
          </p:cNvPr>
          <p:cNvCxnSpPr/>
          <p:nvPr/>
        </p:nvCxnSpPr>
        <p:spPr>
          <a:xfrm>
            <a:off x="2476221" y="4837865"/>
            <a:ext cx="0" cy="507258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6AF487-1FA5-445F-A15A-8A42D8F5F093}"/>
              </a:ext>
            </a:extLst>
          </p:cNvPr>
          <p:cNvSpPr txBox="1"/>
          <p:nvPr/>
        </p:nvSpPr>
        <p:spPr>
          <a:xfrm>
            <a:off x="4313940" y="4214464"/>
            <a:ext cx="141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Modeling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4245F7-C030-46ED-9C33-3478A3DE831E}"/>
              </a:ext>
            </a:extLst>
          </p:cNvPr>
          <p:cNvSpPr txBox="1"/>
          <p:nvPr/>
        </p:nvSpPr>
        <p:spPr>
          <a:xfrm>
            <a:off x="557511" y="5689870"/>
            <a:ext cx="3837420" cy="73152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Live match scores for players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8F9EDB-FD57-4F3A-AEC5-F3B6FF2A95A3}"/>
              </a:ext>
            </a:extLst>
          </p:cNvPr>
          <p:cNvSpPr txBox="1"/>
          <p:nvPr/>
        </p:nvSpPr>
        <p:spPr>
          <a:xfrm>
            <a:off x="4526410" y="5870964"/>
            <a:ext cx="141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F0CD6-4BEE-49D3-B387-C04360A217D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85"/>
          <a:stretch/>
        </p:blipFill>
        <p:spPr>
          <a:xfrm>
            <a:off x="5327662" y="4196778"/>
            <a:ext cx="1779535" cy="20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4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545</Words>
  <Application>Microsoft Office PowerPoint</Application>
  <PresentationFormat>Widescreen</PresentationFormat>
  <Paragraphs>73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Flex scores – Find where the action is</vt:lpstr>
      <vt:lpstr>What can be improved?</vt:lpstr>
      <vt:lpstr>Engaging users using data-centric broadcasts</vt:lpstr>
      <vt:lpstr>Approach</vt:lpstr>
      <vt:lpstr>What impacts the score</vt:lpstr>
      <vt:lpstr>Methodology</vt:lpstr>
      <vt:lpstr>Technical Aspects</vt:lpstr>
      <vt:lpstr>Sample of real-time score visualization</vt:lpstr>
      <vt:lpstr>Technical Aspects</vt:lpstr>
      <vt:lpstr>Innovations</vt:lpstr>
      <vt:lpstr>Heatmap of player scores overlaid on map</vt:lpstr>
      <vt:lpstr>Data Insights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Engaging customers with real-time player scores</dc:title>
  <dc:creator>Muthuraja Palaniappan</dc:creator>
  <cp:lastModifiedBy>Muthuraja Palaniappan</cp:lastModifiedBy>
  <cp:revision>84</cp:revision>
  <dcterms:created xsi:type="dcterms:W3CDTF">2018-11-10T03:18:08Z</dcterms:created>
  <dcterms:modified xsi:type="dcterms:W3CDTF">2018-11-10T21:17:39Z</dcterms:modified>
</cp:coreProperties>
</file>